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9" autoAdjust="0"/>
    <p:restoredTop sz="94660"/>
  </p:normalViewPr>
  <p:slideViewPr>
    <p:cSldViewPr snapToGrid="0">
      <p:cViewPr>
        <p:scale>
          <a:sx n="82" d="100"/>
          <a:sy n="82" d="100"/>
        </p:scale>
        <p:origin x="1256" y="10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251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B3F3D5-14E0-4A53-B0AD-34CDF36E9F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63573A-F520-4238-8232-49E061F31A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D3F29-0886-4938-B421-98CBA73226EE}" type="datetimeFigureOut">
              <a:rPr lang="en-US" smtClean="0"/>
              <a:t>4/10/24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B4049-44CC-42D8-B919-69F6A9765E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0B265-A0D7-413F-BB46-42952B5BC5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4B3E0-1670-48DC-A7D3-BCCC7CB81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6197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D79EA-8E46-4029-B6AE-051970A8DEE4}" type="datetimeFigureOut">
              <a:rPr lang="en-US" smtClean="0"/>
              <a:t>4/10/24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081E1-0DBE-4166-ABE6-ED38A45C2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7573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07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rlahgroup.com/method-of-the-week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sarlahgroup.com/" TargetMode="Externa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hlinkClick r:id="rId3"/>
            <a:extLst>
              <a:ext uri="{FF2B5EF4-FFF2-40B4-BE49-F238E27FC236}">
                <a16:creationId xmlns:a16="http://schemas.microsoft.com/office/drawing/2014/main" id="{BC756A0C-D252-4A02-AEE7-7BFBB14AB3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880" y="13221"/>
            <a:ext cx="1728719" cy="51824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6336DD-1D7E-4020-B98D-739AB2CCDC5D}"/>
              </a:ext>
            </a:extLst>
          </p:cNvPr>
          <p:cNvCxnSpPr>
            <a:cxnSpLocks/>
          </p:cNvCxnSpPr>
          <p:nvPr userDrawn="1"/>
        </p:nvCxnSpPr>
        <p:spPr>
          <a:xfrm>
            <a:off x="32307" y="6570418"/>
            <a:ext cx="90678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4570AE2D-DA02-4C68-B103-13CAD629554D}"/>
              </a:ext>
            </a:extLst>
          </p:cNvPr>
          <p:cNvGrpSpPr/>
          <p:nvPr userDrawn="1"/>
        </p:nvGrpSpPr>
        <p:grpSpPr>
          <a:xfrm>
            <a:off x="32307" y="482252"/>
            <a:ext cx="9067852" cy="0"/>
            <a:chOff x="32307" y="482252"/>
            <a:chExt cx="9067852" cy="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94FB455-9279-477E-A4BF-F742922B86A1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00" y="482252"/>
              <a:ext cx="807145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31727EF-5029-4486-AC0A-D90C3F2F2DFE}"/>
                </a:ext>
              </a:extLst>
            </p:cNvPr>
            <p:cNvCxnSpPr>
              <a:cxnSpLocks/>
            </p:cNvCxnSpPr>
            <p:nvPr/>
          </p:nvCxnSpPr>
          <p:spPr>
            <a:xfrm>
              <a:off x="32307" y="482252"/>
              <a:ext cx="34869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836EE350-1789-4A00-9A59-34B4353A99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r="17615"/>
          <a:stretch/>
        </p:blipFill>
        <p:spPr>
          <a:xfrm>
            <a:off x="8219971" y="2038"/>
            <a:ext cx="911503" cy="4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1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E44076-7E34-83F8-9C32-E7D318F88C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" b="10918"/>
          <a:stretch/>
        </p:blipFill>
        <p:spPr>
          <a:xfrm>
            <a:off x="-19050" y="452600"/>
            <a:ext cx="9182100" cy="613635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28F4E-69A0-46BF-98FC-58A0EC633F8B}"/>
              </a:ext>
            </a:extLst>
          </p:cNvPr>
          <p:cNvSpPr txBox="1">
            <a:spLocks/>
          </p:cNvSpPr>
          <p:nvPr/>
        </p:nvSpPr>
        <p:spPr>
          <a:xfrm>
            <a:off x="90031" y="6588952"/>
            <a:ext cx="836895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F3D21-6A0C-4751-8280-9AD57E5C7CD2}" type="datetimeFigureOut">
              <a:rPr lang="en-US" sz="1200" smtClean="0"/>
              <a:pPr/>
              <a:t>4/10/24</a:t>
            </a:fld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6821B-0D94-4642-BBE5-71917ECD2120}"/>
              </a:ext>
            </a:extLst>
          </p:cNvPr>
          <p:cNvSpPr txBox="1">
            <a:spLocks/>
          </p:cNvSpPr>
          <p:nvPr/>
        </p:nvSpPr>
        <p:spPr>
          <a:xfrm>
            <a:off x="3948756" y="6588952"/>
            <a:ext cx="1246488" cy="2690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Kayla Landers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02FCE-8352-4AF7-91BB-69EB766A3046}"/>
              </a:ext>
            </a:extLst>
          </p:cNvPr>
          <p:cNvSpPr txBox="1">
            <a:spLocks/>
          </p:cNvSpPr>
          <p:nvPr/>
        </p:nvSpPr>
        <p:spPr>
          <a:xfrm>
            <a:off x="8803465" y="6588952"/>
            <a:ext cx="296694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A67A10-58D6-4763-AACD-EA60A257528B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192A8C-3651-43B1-AEB4-8F5997C87294}"/>
              </a:ext>
            </a:extLst>
          </p:cNvPr>
          <p:cNvSpPr txBox="1">
            <a:spLocks/>
          </p:cNvSpPr>
          <p:nvPr/>
        </p:nvSpPr>
        <p:spPr>
          <a:xfrm>
            <a:off x="685800" y="87683"/>
            <a:ext cx="7772400" cy="394569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Schwartz’s Reagent - Cp</a:t>
            </a:r>
            <a:r>
              <a:rPr lang="en-US" baseline="-25000" dirty="0"/>
              <a:t>2</a:t>
            </a:r>
            <a:r>
              <a:rPr lang="en-US" dirty="0"/>
              <a:t>Zr(H)Cl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982C38-DD7F-73DB-528B-DB98A9A2B78A}"/>
              </a:ext>
            </a:extLst>
          </p:cNvPr>
          <p:cNvSpPr/>
          <p:nvPr/>
        </p:nvSpPr>
        <p:spPr>
          <a:xfrm>
            <a:off x="-117231" y="520506"/>
            <a:ext cx="4243754" cy="1894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12761C-9E58-D24B-8D9F-FEA62A4F30B3}"/>
              </a:ext>
            </a:extLst>
          </p:cNvPr>
          <p:cNvSpPr/>
          <p:nvPr/>
        </p:nvSpPr>
        <p:spPr>
          <a:xfrm>
            <a:off x="-117231" y="2481776"/>
            <a:ext cx="4243754" cy="184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08AFC4-CF0B-35AF-DD8B-0AACC00C0A32}"/>
              </a:ext>
            </a:extLst>
          </p:cNvPr>
          <p:cNvSpPr/>
          <p:nvPr/>
        </p:nvSpPr>
        <p:spPr>
          <a:xfrm>
            <a:off x="-117231" y="4402817"/>
            <a:ext cx="4243754" cy="2115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0E7713-3F7C-CFD8-F63C-E545F513BFF0}"/>
              </a:ext>
            </a:extLst>
          </p:cNvPr>
          <p:cNvSpPr/>
          <p:nvPr/>
        </p:nvSpPr>
        <p:spPr>
          <a:xfrm>
            <a:off x="4214446" y="520506"/>
            <a:ext cx="4948604" cy="1594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E59693-9B49-16DD-5C83-8F31A0E4D1F9}"/>
              </a:ext>
            </a:extLst>
          </p:cNvPr>
          <p:cNvSpPr/>
          <p:nvPr/>
        </p:nvSpPr>
        <p:spPr>
          <a:xfrm>
            <a:off x="4214446" y="2189639"/>
            <a:ext cx="4948604" cy="1537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A964B3-C6DC-4E3E-D486-33B2B9CEF426}"/>
              </a:ext>
            </a:extLst>
          </p:cNvPr>
          <p:cNvSpPr/>
          <p:nvPr/>
        </p:nvSpPr>
        <p:spPr>
          <a:xfrm>
            <a:off x="4214446" y="3913873"/>
            <a:ext cx="4948604" cy="2600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3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28F4E-69A0-46BF-98FC-58A0EC633F8B}"/>
              </a:ext>
            </a:extLst>
          </p:cNvPr>
          <p:cNvSpPr txBox="1">
            <a:spLocks/>
          </p:cNvSpPr>
          <p:nvPr/>
        </p:nvSpPr>
        <p:spPr>
          <a:xfrm>
            <a:off x="90031" y="6588952"/>
            <a:ext cx="836895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F3D21-6A0C-4751-8280-9AD57E5C7CD2}" type="datetimeFigureOut">
              <a:rPr lang="en-US" sz="1200" smtClean="0"/>
              <a:pPr/>
              <a:t>4/10/24</a:t>
            </a:fld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02FCE-8352-4AF7-91BB-69EB766A3046}"/>
              </a:ext>
            </a:extLst>
          </p:cNvPr>
          <p:cNvSpPr txBox="1">
            <a:spLocks/>
          </p:cNvSpPr>
          <p:nvPr/>
        </p:nvSpPr>
        <p:spPr>
          <a:xfrm>
            <a:off x="8803465" y="6588952"/>
            <a:ext cx="296694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A67A10-58D6-4763-AACD-EA60A257528B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192A8C-3651-43B1-AEB4-8F5997C87294}"/>
              </a:ext>
            </a:extLst>
          </p:cNvPr>
          <p:cNvSpPr txBox="1">
            <a:spLocks/>
          </p:cNvSpPr>
          <p:nvPr/>
        </p:nvSpPr>
        <p:spPr>
          <a:xfrm>
            <a:off x="685800" y="87683"/>
            <a:ext cx="7772400" cy="394569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Schwartz’s Reagent - Cp</a:t>
            </a:r>
            <a:r>
              <a:rPr lang="en-US" baseline="-25000" dirty="0"/>
              <a:t>2</a:t>
            </a:r>
            <a:r>
              <a:rPr lang="en-US" dirty="0"/>
              <a:t>Zr(H)Cl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E44076-7E34-83F8-9C32-E7D318F88C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0"/>
          <a:stretch/>
        </p:blipFill>
        <p:spPr>
          <a:xfrm>
            <a:off x="-19050" y="476775"/>
            <a:ext cx="9182100" cy="6075106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E250A48-8317-C905-509F-D6C4DAF80B79}"/>
              </a:ext>
            </a:extLst>
          </p:cNvPr>
          <p:cNvSpPr txBox="1">
            <a:spLocks/>
          </p:cNvSpPr>
          <p:nvPr/>
        </p:nvSpPr>
        <p:spPr>
          <a:xfrm>
            <a:off x="3948756" y="6588952"/>
            <a:ext cx="1246488" cy="2690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Kayla Landers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AAA7FA-DCD2-50D3-91F3-AA47C077D6E5}"/>
              </a:ext>
            </a:extLst>
          </p:cNvPr>
          <p:cNvSpPr/>
          <p:nvPr/>
        </p:nvSpPr>
        <p:spPr>
          <a:xfrm>
            <a:off x="-294999" y="519322"/>
            <a:ext cx="4582793" cy="2063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3CC279-D07D-7A0B-A1B0-10F94FBCCF60}"/>
              </a:ext>
            </a:extLst>
          </p:cNvPr>
          <p:cNvSpPr/>
          <p:nvPr/>
        </p:nvSpPr>
        <p:spPr>
          <a:xfrm>
            <a:off x="-294999" y="2718825"/>
            <a:ext cx="4582793" cy="1628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67347D-4D8A-60AD-AD0D-40201C263562}"/>
              </a:ext>
            </a:extLst>
          </p:cNvPr>
          <p:cNvSpPr/>
          <p:nvPr/>
        </p:nvSpPr>
        <p:spPr>
          <a:xfrm>
            <a:off x="-294999" y="4383987"/>
            <a:ext cx="4817762" cy="2167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833015-5EDF-133D-902F-DD13B3C425DE}"/>
              </a:ext>
            </a:extLst>
          </p:cNvPr>
          <p:cNvSpPr/>
          <p:nvPr/>
        </p:nvSpPr>
        <p:spPr>
          <a:xfrm>
            <a:off x="4572001" y="519322"/>
            <a:ext cx="4961562" cy="984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E2DA28-7749-FE1D-318E-2517287B7013}"/>
              </a:ext>
            </a:extLst>
          </p:cNvPr>
          <p:cNvSpPr/>
          <p:nvPr/>
        </p:nvSpPr>
        <p:spPr>
          <a:xfrm>
            <a:off x="4621237" y="1600883"/>
            <a:ext cx="4817762" cy="2746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5A18DA-D663-07EA-9EBC-F3578351664D}"/>
              </a:ext>
            </a:extLst>
          </p:cNvPr>
          <p:cNvSpPr/>
          <p:nvPr/>
        </p:nvSpPr>
        <p:spPr>
          <a:xfrm>
            <a:off x="4621237" y="4443853"/>
            <a:ext cx="4817762" cy="2108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5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28F4E-69A0-46BF-98FC-58A0EC633F8B}"/>
              </a:ext>
            </a:extLst>
          </p:cNvPr>
          <p:cNvSpPr txBox="1">
            <a:spLocks/>
          </p:cNvSpPr>
          <p:nvPr/>
        </p:nvSpPr>
        <p:spPr>
          <a:xfrm>
            <a:off x="90031" y="6588952"/>
            <a:ext cx="836895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F3D21-6A0C-4751-8280-9AD57E5C7CD2}" type="datetimeFigureOut">
              <a:rPr lang="en-US" sz="1200" smtClean="0"/>
              <a:pPr/>
              <a:t>4/10/24</a:t>
            </a:fld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02FCE-8352-4AF7-91BB-69EB766A3046}"/>
              </a:ext>
            </a:extLst>
          </p:cNvPr>
          <p:cNvSpPr txBox="1">
            <a:spLocks/>
          </p:cNvSpPr>
          <p:nvPr/>
        </p:nvSpPr>
        <p:spPr>
          <a:xfrm>
            <a:off x="8803465" y="6588952"/>
            <a:ext cx="296694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A67A10-58D6-4763-AACD-EA60A257528B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192A8C-3651-43B1-AEB4-8F5997C87294}"/>
              </a:ext>
            </a:extLst>
          </p:cNvPr>
          <p:cNvSpPr txBox="1">
            <a:spLocks/>
          </p:cNvSpPr>
          <p:nvPr/>
        </p:nvSpPr>
        <p:spPr>
          <a:xfrm>
            <a:off x="685800" y="87683"/>
            <a:ext cx="7772400" cy="394569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Schwartz’s Reagent - Cp</a:t>
            </a:r>
            <a:r>
              <a:rPr lang="en-US" baseline="-25000" dirty="0"/>
              <a:t>2</a:t>
            </a:r>
            <a:r>
              <a:rPr lang="en-US" dirty="0"/>
              <a:t>Zr(H)Cl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E44076-7E34-83F8-9C32-E7D318F88C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44"/>
          <a:stretch/>
        </p:blipFill>
        <p:spPr>
          <a:xfrm>
            <a:off x="-43114" y="510855"/>
            <a:ext cx="9182100" cy="6858312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106F299-5788-42D0-C258-5C0033712939}"/>
              </a:ext>
            </a:extLst>
          </p:cNvPr>
          <p:cNvSpPr txBox="1">
            <a:spLocks/>
          </p:cNvSpPr>
          <p:nvPr/>
        </p:nvSpPr>
        <p:spPr>
          <a:xfrm>
            <a:off x="3948756" y="6588952"/>
            <a:ext cx="1246488" cy="2690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Kayla Landers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341FCD-E1D9-5722-2381-539351355ECE}"/>
              </a:ext>
            </a:extLst>
          </p:cNvPr>
          <p:cNvSpPr/>
          <p:nvPr/>
        </p:nvSpPr>
        <p:spPr>
          <a:xfrm>
            <a:off x="-294999" y="519322"/>
            <a:ext cx="4746683" cy="3182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C042F1-8F30-C3F9-883D-4218CAEB2827}"/>
              </a:ext>
            </a:extLst>
          </p:cNvPr>
          <p:cNvSpPr/>
          <p:nvPr/>
        </p:nvSpPr>
        <p:spPr>
          <a:xfrm>
            <a:off x="-294999" y="3840039"/>
            <a:ext cx="4746683" cy="929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623539-3727-13B0-9995-5263AC0DB83F}"/>
              </a:ext>
            </a:extLst>
          </p:cNvPr>
          <p:cNvSpPr/>
          <p:nvPr/>
        </p:nvSpPr>
        <p:spPr>
          <a:xfrm>
            <a:off x="-294999" y="4874754"/>
            <a:ext cx="4746683" cy="1645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3C211D-8370-D367-8AC8-787E6960EEDE}"/>
              </a:ext>
            </a:extLst>
          </p:cNvPr>
          <p:cNvSpPr/>
          <p:nvPr/>
        </p:nvSpPr>
        <p:spPr>
          <a:xfrm>
            <a:off x="4499810" y="550968"/>
            <a:ext cx="4746683" cy="2456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FDD80-6DE2-C678-6586-54562764B03A}"/>
              </a:ext>
            </a:extLst>
          </p:cNvPr>
          <p:cNvSpPr/>
          <p:nvPr/>
        </p:nvSpPr>
        <p:spPr>
          <a:xfrm>
            <a:off x="4499810" y="3089632"/>
            <a:ext cx="4746683" cy="1399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D8DA96-30E7-406B-C3CD-2246AB3D8B50}"/>
              </a:ext>
            </a:extLst>
          </p:cNvPr>
          <p:cNvSpPr/>
          <p:nvPr/>
        </p:nvSpPr>
        <p:spPr>
          <a:xfrm>
            <a:off x="4499810" y="4557485"/>
            <a:ext cx="4746683" cy="1962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2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28F4E-69A0-46BF-98FC-58A0EC633F8B}"/>
              </a:ext>
            </a:extLst>
          </p:cNvPr>
          <p:cNvSpPr txBox="1">
            <a:spLocks/>
          </p:cNvSpPr>
          <p:nvPr/>
        </p:nvSpPr>
        <p:spPr>
          <a:xfrm>
            <a:off x="90031" y="6588952"/>
            <a:ext cx="836895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F3D21-6A0C-4751-8280-9AD57E5C7CD2}" type="datetimeFigureOut">
              <a:rPr lang="en-US" sz="1200" smtClean="0"/>
              <a:pPr/>
              <a:t>4/10/24</a:t>
            </a:fld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02FCE-8352-4AF7-91BB-69EB766A3046}"/>
              </a:ext>
            </a:extLst>
          </p:cNvPr>
          <p:cNvSpPr txBox="1">
            <a:spLocks/>
          </p:cNvSpPr>
          <p:nvPr/>
        </p:nvSpPr>
        <p:spPr>
          <a:xfrm>
            <a:off x="8803465" y="6588952"/>
            <a:ext cx="296694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A67A10-58D6-4763-AACD-EA60A257528B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192A8C-3651-43B1-AEB4-8F5997C87294}"/>
              </a:ext>
            </a:extLst>
          </p:cNvPr>
          <p:cNvSpPr txBox="1">
            <a:spLocks/>
          </p:cNvSpPr>
          <p:nvPr/>
        </p:nvSpPr>
        <p:spPr>
          <a:xfrm>
            <a:off x="685800" y="87683"/>
            <a:ext cx="7772400" cy="394569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Schwartz’s Reagent - Cp</a:t>
            </a:r>
            <a:r>
              <a:rPr lang="en-US" baseline="-25000" dirty="0"/>
              <a:t>2</a:t>
            </a:r>
            <a:r>
              <a:rPr lang="en-US" dirty="0"/>
              <a:t>Zr(H)Cl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106F299-5788-42D0-C258-5C0033712939}"/>
              </a:ext>
            </a:extLst>
          </p:cNvPr>
          <p:cNvSpPr txBox="1">
            <a:spLocks/>
          </p:cNvSpPr>
          <p:nvPr/>
        </p:nvSpPr>
        <p:spPr>
          <a:xfrm>
            <a:off x="3948756" y="6588952"/>
            <a:ext cx="1246488" cy="2690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Kayla Landers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ABB740-8420-A9E9-EC61-4946FD2A0B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0"/>
          <a:stretch/>
        </p:blipFill>
        <p:spPr>
          <a:xfrm>
            <a:off x="-69850" y="452170"/>
            <a:ext cx="9283700" cy="61367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7BDF5B-5C05-B37F-1947-65D48579EF88}"/>
              </a:ext>
            </a:extLst>
          </p:cNvPr>
          <p:cNvSpPr/>
          <p:nvPr/>
        </p:nvSpPr>
        <p:spPr>
          <a:xfrm>
            <a:off x="-379220" y="519323"/>
            <a:ext cx="4906002" cy="1201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9C8BC-9CE6-BD04-4F4E-25AB125BA5C2}"/>
              </a:ext>
            </a:extLst>
          </p:cNvPr>
          <p:cNvSpPr/>
          <p:nvPr/>
        </p:nvSpPr>
        <p:spPr>
          <a:xfrm>
            <a:off x="-379220" y="1789323"/>
            <a:ext cx="4906002" cy="2419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D0D3C3-1FD8-CF29-D660-723CA468A5F7}"/>
              </a:ext>
            </a:extLst>
          </p:cNvPr>
          <p:cNvSpPr/>
          <p:nvPr/>
        </p:nvSpPr>
        <p:spPr>
          <a:xfrm>
            <a:off x="-379220" y="4277949"/>
            <a:ext cx="4906002" cy="2267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1D8560-C5EB-69AE-2D3B-15C6C4AF89EE}"/>
              </a:ext>
            </a:extLst>
          </p:cNvPr>
          <p:cNvSpPr/>
          <p:nvPr/>
        </p:nvSpPr>
        <p:spPr>
          <a:xfrm>
            <a:off x="4611235" y="519323"/>
            <a:ext cx="4906002" cy="1775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83EF53-0877-7100-AF04-C248CAC3A0A5}"/>
              </a:ext>
            </a:extLst>
          </p:cNvPr>
          <p:cNvSpPr/>
          <p:nvPr/>
        </p:nvSpPr>
        <p:spPr>
          <a:xfrm>
            <a:off x="4611235" y="2433233"/>
            <a:ext cx="4906002" cy="2083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50F941-C96C-1905-C4C2-DB24CBD5EA24}"/>
              </a:ext>
            </a:extLst>
          </p:cNvPr>
          <p:cNvSpPr/>
          <p:nvPr/>
        </p:nvSpPr>
        <p:spPr>
          <a:xfrm>
            <a:off x="4611235" y="4559404"/>
            <a:ext cx="4906002" cy="1986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0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2447</TotalTime>
  <Words>48</Words>
  <Application>Microsoft Macintosh PowerPoint</Application>
  <PresentationFormat>Letter Paper (8.5x11 in)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Sarlah</dc:creator>
  <cp:lastModifiedBy>Landers, Kayla</cp:lastModifiedBy>
  <cp:revision>18</cp:revision>
  <dcterms:created xsi:type="dcterms:W3CDTF">2020-04-26T00:19:14Z</dcterms:created>
  <dcterms:modified xsi:type="dcterms:W3CDTF">2024-04-11T01:18:09Z</dcterms:modified>
</cp:coreProperties>
</file>